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A44C60-9067-AD43-9FC3-07A19E402324}" v="7" dt="2022-03-30T13:44:49.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3692"/>
  </p:normalViewPr>
  <p:slideViewPr>
    <p:cSldViewPr snapToGrid="0" snapToObjects="1">
      <p:cViewPr varScale="1">
        <p:scale>
          <a:sx n="66" d="100"/>
          <a:sy n="66" d="100"/>
        </p:scale>
        <p:origin x="192" y="1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Nguyen" userId="f59fb8f3-a021-417a-8bc1-65c8d471c621" providerId="ADAL" clId="{BCA44C60-9067-AD43-9FC3-07A19E402324}"/>
    <pc:docChg chg="custSel modSld">
      <pc:chgData name="Long Nguyen" userId="f59fb8f3-a021-417a-8bc1-65c8d471c621" providerId="ADAL" clId="{BCA44C60-9067-AD43-9FC3-07A19E402324}" dt="2022-03-31T13:45:26.679" v="188" actId="20577"/>
      <pc:docMkLst>
        <pc:docMk/>
      </pc:docMkLst>
      <pc:sldChg chg="modSp mod">
        <pc:chgData name="Long Nguyen" userId="f59fb8f3-a021-417a-8bc1-65c8d471c621" providerId="ADAL" clId="{BCA44C60-9067-AD43-9FC3-07A19E402324}" dt="2022-03-30T11:43:51.148" v="19" actId="20577"/>
        <pc:sldMkLst>
          <pc:docMk/>
          <pc:sldMk cId="3533528898" sldId="485"/>
        </pc:sldMkLst>
        <pc:spChg chg="mod">
          <ac:chgData name="Long Nguyen" userId="f59fb8f3-a021-417a-8bc1-65c8d471c621" providerId="ADAL" clId="{BCA44C60-9067-AD43-9FC3-07A19E402324}" dt="2022-03-30T11:43:51.148" v="19" actId="20577"/>
          <ac:spMkLst>
            <pc:docMk/>
            <pc:sldMk cId="3533528898" sldId="485"/>
            <ac:spMk id="69634" creationId="{73AC1D4A-738F-5940-8278-FCEBD5FB2B5A}"/>
          </ac:spMkLst>
        </pc:spChg>
      </pc:sldChg>
      <pc:sldChg chg="modSp mod">
        <pc:chgData name="Long Nguyen" userId="f59fb8f3-a021-417a-8bc1-65c8d471c621" providerId="ADAL" clId="{BCA44C60-9067-AD43-9FC3-07A19E402324}" dt="2022-03-30T13:41:23.620" v="62" actId="20577"/>
        <pc:sldMkLst>
          <pc:docMk/>
          <pc:sldMk cId="4057016805" sldId="529"/>
        </pc:sldMkLst>
        <pc:spChg chg="mod">
          <ac:chgData name="Long Nguyen" userId="f59fb8f3-a021-417a-8bc1-65c8d471c621" providerId="ADAL" clId="{BCA44C60-9067-AD43-9FC3-07A19E402324}" dt="2022-03-30T13:41:23.620" v="62" actId="20577"/>
          <ac:spMkLst>
            <pc:docMk/>
            <pc:sldMk cId="4057016805" sldId="529"/>
            <ac:spMk id="26625" creationId="{D98E8C97-22A5-5648-8897-6FD0C34ABA7B}"/>
          </ac:spMkLst>
        </pc:spChg>
      </pc:sldChg>
      <pc:sldChg chg="modSp mod">
        <pc:chgData name="Long Nguyen" userId="f59fb8f3-a021-417a-8bc1-65c8d471c621" providerId="ADAL" clId="{BCA44C60-9067-AD43-9FC3-07A19E402324}" dt="2022-03-30T13:41:12.528" v="36" actId="20577"/>
        <pc:sldMkLst>
          <pc:docMk/>
          <pc:sldMk cId="748879865" sldId="559"/>
        </pc:sldMkLst>
        <pc:spChg chg="mod">
          <ac:chgData name="Long Nguyen" userId="f59fb8f3-a021-417a-8bc1-65c8d471c621" providerId="ADAL" clId="{BCA44C60-9067-AD43-9FC3-07A19E402324}" dt="2022-03-30T13:41:12.528" v="36" actId="20577"/>
          <ac:spMkLst>
            <pc:docMk/>
            <pc:sldMk cId="748879865" sldId="559"/>
            <ac:spMk id="28673" creationId="{29C221BA-D3D7-5A49-A5D0-DC2CA4B3B469}"/>
          </ac:spMkLst>
        </pc:spChg>
      </pc:sldChg>
      <pc:sldChg chg="modSp mod">
        <pc:chgData name="Long Nguyen" userId="f59fb8f3-a021-417a-8bc1-65c8d471c621" providerId="ADAL" clId="{BCA44C60-9067-AD43-9FC3-07A19E402324}" dt="2022-03-30T13:41:17.484" v="48" actId="20577"/>
        <pc:sldMkLst>
          <pc:docMk/>
          <pc:sldMk cId="3841479407" sldId="560"/>
        </pc:sldMkLst>
        <pc:spChg chg="mod">
          <ac:chgData name="Long Nguyen" userId="f59fb8f3-a021-417a-8bc1-65c8d471c621" providerId="ADAL" clId="{BCA44C60-9067-AD43-9FC3-07A19E402324}" dt="2022-03-30T11:44:05.748" v="21" actId="27636"/>
          <ac:spMkLst>
            <pc:docMk/>
            <pc:sldMk cId="3841479407" sldId="560"/>
            <ac:spMk id="16386" creationId="{F4A55099-1D6D-794F-86C3-1AE8A802E8FF}"/>
          </ac:spMkLst>
        </pc:spChg>
        <pc:spChg chg="mod">
          <ac:chgData name="Long Nguyen" userId="f59fb8f3-a021-417a-8bc1-65c8d471c621" providerId="ADAL" clId="{BCA44C60-9067-AD43-9FC3-07A19E402324}" dt="2022-03-30T13:41:17.484" v="48" actId="20577"/>
          <ac:spMkLst>
            <pc:docMk/>
            <pc:sldMk cId="3841479407" sldId="560"/>
            <ac:spMk id="30721" creationId="{21730CA2-2673-194A-BEF2-68659ADB5D96}"/>
          </ac:spMkLst>
        </pc:spChg>
      </pc:sldChg>
      <pc:sldChg chg="modSp mod">
        <pc:chgData name="Long Nguyen" userId="f59fb8f3-a021-417a-8bc1-65c8d471c621" providerId="ADAL" clId="{BCA44C60-9067-AD43-9FC3-07A19E402324}" dt="2022-03-30T11:44:05.764" v="22" actId="27636"/>
        <pc:sldMkLst>
          <pc:docMk/>
          <pc:sldMk cId="558292674" sldId="561"/>
        </pc:sldMkLst>
        <pc:spChg chg="mod">
          <ac:chgData name="Long Nguyen" userId="f59fb8f3-a021-417a-8bc1-65c8d471c621" providerId="ADAL" clId="{BCA44C60-9067-AD43-9FC3-07A19E402324}" dt="2022-03-30T11:44:05.764" v="22" actId="27636"/>
          <ac:spMkLst>
            <pc:docMk/>
            <pc:sldMk cId="558292674" sldId="561"/>
            <ac:spMk id="16386" creationId="{3185AAF4-BE97-6F4A-B9F7-2CF7E78E26EA}"/>
          </ac:spMkLst>
        </pc:spChg>
      </pc:sldChg>
      <pc:sldChg chg="modSp mod">
        <pc:chgData name="Long Nguyen" userId="f59fb8f3-a021-417a-8bc1-65c8d471c621" providerId="ADAL" clId="{BCA44C60-9067-AD43-9FC3-07A19E402324}" dt="2022-03-30T11:44:05.775" v="23" actId="27636"/>
        <pc:sldMkLst>
          <pc:docMk/>
          <pc:sldMk cId="3239512120" sldId="562"/>
        </pc:sldMkLst>
        <pc:spChg chg="mod">
          <ac:chgData name="Long Nguyen" userId="f59fb8f3-a021-417a-8bc1-65c8d471c621" providerId="ADAL" clId="{BCA44C60-9067-AD43-9FC3-07A19E402324}" dt="2022-03-30T11:44:05.775" v="23" actId="27636"/>
          <ac:spMkLst>
            <pc:docMk/>
            <pc:sldMk cId="3239512120" sldId="562"/>
            <ac:spMk id="16386" creationId="{BEECF8C6-48A2-4844-8DE5-A821793BF5B7}"/>
          </ac:spMkLst>
        </pc:spChg>
      </pc:sldChg>
      <pc:sldChg chg="modSp mod">
        <pc:chgData name="Long Nguyen" userId="f59fb8f3-a021-417a-8bc1-65c8d471c621" providerId="ADAL" clId="{BCA44C60-9067-AD43-9FC3-07A19E402324}" dt="2022-03-30T11:44:05.788" v="24" actId="27636"/>
        <pc:sldMkLst>
          <pc:docMk/>
          <pc:sldMk cId="3949497385" sldId="567"/>
        </pc:sldMkLst>
        <pc:spChg chg="mod">
          <ac:chgData name="Long Nguyen" userId="f59fb8f3-a021-417a-8bc1-65c8d471c621" providerId="ADAL" clId="{BCA44C60-9067-AD43-9FC3-07A19E402324}" dt="2022-03-30T11:44:05.788" v="24" actId="27636"/>
          <ac:spMkLst>
            <pc:docMk/>
            <pc:sldMk cId="3949497385" sldId="567"/>
            <ac:spMk id="16386" creationId="{ABB9BDC1-08D7-8143-B399-6CBC458EF0C2}"/>
          </ac:spMkLst>
        </pc:spChg>
      </pc:sldChg>
      <pc:sldChg chg="modSp">
        <pc:chgData name="Long Nguyen" userId="f59fb8f3-a021-417a-8bc1-65c8d471c621" providerId="ADAL" clId="{BCA44C60-9067-AD43-9FC3-07A19E402324}" dt="2022-03-30T13:44:49.197" v="142" actId="20577"/>
        <pc:sldMkLst>
          <pc:docMk/>
          <pc:sldMk cId="3008892020" sldId="569"/>
        </pc:sldMkLst>
        <pc:spChg chg="mod">
          <ac:chgData name="Long Nguyen" userId="f59fb8f3-a021-417a-8bc1-65c8d471c621" providerId="ADAL" clId="{BCA44C60-9067-AD43-9FC3-07A19E402324}" dt="2022-03-30T13:44:49.197" v="142" actId="20577"/>
          <ac:spMkLst>
            <pc:docMk/>
            <pc:sldMk cId="3008892020" sldId="569"/>
            <ac:spMk id="16386" creationId="{971DAD30-53B6-3446-A665-81B33697B4B9}"/>
          </ac:spMkLst>
        </pc:spChg>
      </pc:sldChg>
      <pc:sldChg chg="modSp mod">
        <pc:chgData name="Long Nguyen" userId="f59fb8f3-a021-417a-8bc1-65c8d471c621" providerId="ADAL" clId="{BCA44C60-9067-AD43-9FC3-07A19E402324}" dt="2022-03-30T13:41:34.727" v="72" actId="20577"/>
        <pc:sldMkLst>
          <pc:docMk/>
          <pc:sldMk cId="2526255488" sldId="570"/>
        </pc:sldMkLst>
        <pc:spChg chg="mod">
          <ac:chgData name="Long Nguyen" userId="f59fb8f3-a021-417a-8bc1-65c8d471c621" providerId="ADAL" clId="{BCA44C60-9067-AD43-9FC3-07A19E402324}" dt="2022-03-30T13:41:34.727" v="72" actId="20577"/>
          <ac:spMkLst>
            <pc:docMk/>
            <pc:sldMk cId="2526255488" sldId="570"/>
            <ac:spMk id="20481" creationId="{5A3AE34F-9938-AB4E-97EB-92987E0698C0}"/>
          </ac:spMkLst>
        </pc:spChg>
      </pc:sldChg>
      <pc:sldChg chg="modSp mod">
        <pc:chgData name="Long Nguyen" userId="f59fb8f3-a021-417a-8bc1-65c8d471c621" providerId="ADAL" clId="{BCA44C60-9067-AD43-9FC3-07A19E402324}" dt="2022-03-31T13:45:17.532" v="168" actId="20577"/>
        <pc:sldMkLst>
          <pc:docMk/>
          <pc:sldMk cId="830544632" sldId="581"/>
        </pc:sldMkLst>
        <pc:spChg chg="mod">
          <ac:chgData name="Long Nguyen" userId="f59fb8f3-a021-417a-8bc1-65c8d471c621" providerId="ADAL" clId="{BCA44C60-9067-AD43-9FC3-07A19E402324}" dt="2022-03-31T13:45:17.532" v="168" actId="20577"/>
          <ac:spMkLst>
            <pc:docMk/>
            <pc:sldMk cId="830544632" sldId="581"/>
            <ac:spMk id="65537" creationId="{07CB10DC-D333-F84F-AEFA-826E23CDD585}"/>
          </ac:spMkLst>
        </pc:spChg>
      </pc:sldChg>
      <pc:sldChg chg="modSp mod">
        <pc:chgData name="Long Nguyen" userId="f59fb8f3-a021-417a-8bc1-65c8d471c621" providerId="ADAL" clId="{BCA44C60-9067-AD43-9FC3-07A19E402324}" dt="2022-03-30T13:43:19.641" v="136" actId="20577"/>
        <pc:sldMkLst>
          <pc:docMk/>
          <pc:sldMk cId="1603111093" sldId="582"/>
        </pc:sldMkLst>
        <pc:spChg chg="mod">
          <ac:chgData name="Long Nguyen" userId="f59fb8f3-a021-417a-8bc1-65c8d471c621" providerId="ADAL" clId="{BCA44C60-9067-AD43-9FC3-07A19E402324}" dt="2022-03-30T11:44:05.656" v="20" actId="20577"/>
          <ac:spMkLst>
            <pc:docMk/>
            <pc:sldMk cId="1603111093" sldId="582"/>
            <ac:spMk id="16386" creationId="{114BB159-C41E-A046-9481-C57D33802B19}"/>
          </ac:spMkLst>
        </pc:spChg>
        <pc:spChg chg="mod">
          <ac:chgData name="Long Nguyen" userId="f59fb8f3-a021-417a-8bc1-65c8d471c621" providerId="ADAL" clId="{BCA44C60-9067-AD43-9FC3-07A19E402324}" dt="2022-03-30T13:43:19.641" v="136" actId="20577"/>
          <ac:spMkLst>
            <pc:docMk/>
            <pc:sldMk cId="1603111093" sldId="582"/>
            <ac:spMk id="67585" creationId="{300BB9E0-C0BE-124F-82D0-0DD61E546BD9}"/>
          </ac:spMkLst>
        </pc:spChg>
      </pc:sldChg>
      <pc:sldChg chg="modSp mod">
        <pc:chgData name="Long Nguyen" userId="f59fb8f3-a021-417a-8bc1-65c8d471c621" providerId="ADAL" clId="{BCA44C60-9067-AD43-9FC3-07A19E402324}" dt="2022-03-30T13:43:00.249" v="112" actId="1035"/>
        <pc:sldMkLst>
          <pc:docMk/>
          <pc:sldMk cId="1535655186" sldId="585"/>
        </pc:sldMkLst>
        <pc:spChg chg="mod">
          <ac:chgData name="Long Nguyen" userId="f59fb8f3-a021-417a-8bc1-65c8d471c621" providerId="ADAL" clId="{BCA44C60-9067-AD43-9FC3-07A19E402324}" dt="2022-03-30T13:43:00.249" v="112" actId="1035"/>
          <ac:spMkLst>
            <pc:docMk/>
            <pc:sldMk cId="1535655186" sldId="585"/>
            <ac:spMk id="2" creationId="{7668D50A-EA56-BD4E-A78A-4C323FD34BCE}"/>
          </ac:spMkLst>
        </pc:spChg>
        <pc:spChg chg="mod">
          <ac:chgData name="Long Nguyen" userId="f59fb8f3-a021-417a-8bc1-65c8d471c621" providerId="ADAL" clId="{BCA44C60-9067-AD43-9FC3-07A19E402324}" dt="2022-03-30T11:44:05.827" v="26" actId="27636"/>
          <ac:spMkLst>
            <pc:docMk/>
            <pc:sldMk cId="1535655186" sldId="585"/>
            <ac:spMk id="16386" creationId="{13E0CFFE-50A4-1C4C-9001-CF21878F6693}"/>
          </ac:spMkLst>
        </pc:spChg>
        <pc:cxnChg chg="mod">
          <ac:chgData name="Long Nguyen" userId="f59fb8f3-a021-417a-8bc1-65c8d471c621" providerId="ADAL" clId="{BCA44C60-9067-AD43-9FC3-07A19E402324}" dt="2022-03-30T13:43:00.249" v="112" actId="1035"/>
          <ac:cxnSpMkLst>
            <pc:docMk/>
            <pc:sldMk cId="1535655186" sldId="585"/>
            <ac:cxnSpMk id="5" creationId="{4EB4E3F9-93D8-EF44-A2B4-07208E731F75}"/>
          </ac:cxnSpMkLst>
        </pc:cxnChg>
        <pc:cxnChg chg="mod">
          <ac:chgData name="Long Nguyen" userId="f59fb8f3-a021-417a-8bc1-65c8d471c621" providerId="ADAL" clId="{BCA44C60-9067-AD43-9FC3-07A19E402324}" dt="2022-03-30T13:43:00.249" v="112" actId="1035"/>
          <ac:cxnSpMkLst>
            <pc:docMk/>
            <pc:sldMk cId="1535655186" sldId="585"/>
            <ac:cxnSpMk id="9" creationId="{198160DB-B61D-164D-B6C6-2DC056F1EEA5}"/>
          </ac:cxnSpMkLst>
        </pc:cxnChg>
      </pc:sldChg>
      <pc:sldChg chg="modSp mod">
        <pc:chgData name="Long Nguyen" userId="f59fb8f3-a021-417a-8bc1-65c8d471c621" providerId="ADAL" clId="{BCA44C60-9067-AD43-9FC3-07A19E402324}" dt="2022-03-30T13:43:08.865" v="126" actId="20577"/>
        <pc:sldMkLst>
          <pc:docMk/>
          <pc:sldMk cId="419832948" sldId="587"/>
        </pc:sldMkLst>
        <pc:spChg chg="mod">
          <ac:chgData name="Long Nguyen" userId="f59fb8f3-a021-417a-8bc1-65c8d471c621" providerId="ADAL" clId="{BCA44C60-9067-AD43-9FC3-07A19E402324}" dt="2022-03-30T13:43:08.865" v="126" actId="20577"/>
          <ac:spMkLst>
            <pc:docMk/>
            <pc:sldMk cId="419832948" sldId="587"/>
            <ac:spMk id="4" creationId="{453E49C2-6851-FC47-A951-35DFC9EACEBC}"/>
          </ac:spMkLst>
        </pc:spChg>
      </pc:sldChg>
      <pc:sldChg chg="modSp">
        <pc:chgData name="Long Nguyen" userId="f59fb8f3-a021-417a-8bc1-65c8d471c621" providerId="ADAL" clId="{BCA44C60-9067-AD43-9FC3-07A19E402324}" dt="2022-03-30T13:44:35.369" v="140" actId="20577"/>
        <pc:sldMkLst>
          <pc:docMk/>
          <pc:sldMk cId="3142613135" sldId="588"/>
        </pc:sldMkLst>
        <pc:spChg chg="mod">
          <ac:chgData name="Long Nguyen" userId="f59fb8f3-a021-417a-8bc1-65c8d471c621" providerId="ADAL" clId="{BCA44C60-9067-AD43-9FC3-07A19E402324}" dt="2022-03-30T13:44:35.369" v="140" actId="20577"/>
          <ac:spMkLst>
            <pc:docMk/>
            <pc:sldMk cId="3142613135" sldId="588"/>
            <ac:spMk id="16386" creationId="{64803469-0351-BA45-ABE6-B6F61CAA9AC7}"/>
          </ac:spMkLst>
        </pc:spChg>
      </pc:sldChg>
      <pc:sldChg chg="modSp mod">
        <pc:chgData name="Long Nguyen" userId="f59fb8f3-a021-417a-8bc1-65c8d471c621" providerId="ADAL" clId="{BCA44C60-9067-AD43-9FC3-07A19E402324}" dt="2022-03-30T11:44:05.801" v="25" actId="27636"/>
        <pc:sldMkLst>
          <pc:docMk/>
          <pc:sldMk cId="1250769370" sldId="590"/>
        </pc:sldMkLst>
        <pc:spChg chg="mod">
          <ac:chgData name="Long Nguyen" userId="f59fb8f3-a021-417a-8bc1-65c8d471c621" providerId="ADAL" clId="{BCA44C60-9067-AD43-9FC3-07A19E402324}" dt="2022-03-30T11:44:05.801" v="25" actId="27636"/>
          <ac:spMkLst>
            <pc:docMk/>
            <pc:sldMk cId="1250769370" sldId="590"/>
            <ac:spMk id="16386" creationId="{D2C45497-8912-0F44-8527-E1D3516D268F}"/>
          </ac:spMkLst>
        </pc:spChg>
      </pc:sldChg>
      <pc:sldChg chg="modSp mod">
        <pc:chgData name="Long Nguyen" userId="f59fb8f3-a021-417a-8bc1-65c8d471c621" providerId="ADAL" clId="{BCA44C60-9067-AD43-9FC3-07A19E402324}" dt="2022-03-31T13:45:22.172" v="178" actId="20577"/>
        <pc:sldMkLst>
          <pc:docMk/>
          <pc:sldMk cId="3535386674" sldId="593"/>
        </pc:sldMkLst>
        <pc:spChg chg="mod">
          <ac:chgData name="Long Nguyen" userId="f59fb8f3-a021-417a-8bc1-65c8d471c621" providerId="ADAL" clId="{BCA44C60-9067-AD43-9FC3-07A19E402324}" dt="2022-03-31T13:45:22.172" v="178" actId="20577"/>
          <ac:spMkLst>
            <pc:docMk/>
            <pc:sldMk cId="3535386674" sldId="593"/>
            <ac:spMk id="65537" creationId="{07CB10DC-D333-F84F-AEFA-826E23CDD585}"/>
          </ac:spMkLst>
        </pc:spChg>
      </pc:sldChg>
      <pc:sldChg chg="modSp mod">
        <pc:chgData name="Long Nguyen" userId="f59fb8f3-a021-417a-8bc1-65c8d471c621" providerId="ADAL" clId="{BCA44C60-9067-AD43-9FC3-07A19E402324}" dt="2022-03-31T13:45:26.679" v="188" actId="20577"/>
        <pc:sldMkLst>
          <pc:docMk/>
          <pc:sldMk cId="1476079720" sldId="594"/>
        </pc:sldMkLst>
        <pc:spChg chg="mod">
          <ac:chgData name="Long Nguyen" userId="f59fb8f3-a021-417a-8bc1-65c8d471c621" providerId="ADAL" clId="{BCA44C60-9067-AD43-9FC3-07A19E402324}" dt="2022-03-31T13:45:26.679" v="188" actId="20577"/>
          <ac:spMkLst>
            <pc:docMk/>
            <pc:sldMk cId="1476079720" sldId="594"/>
            <ac:spMk id="65537" creationId="{07CB10DC-D333-F84F-AEFA-826E23CDD585}"/>
          </ac:spMkLst>
        </pc:spChg>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3/31/22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3/31/22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3/31/22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3/31/22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3/31/22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3/31/22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3/31/22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3/31/22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3/31/22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25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  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5" name="Picture 34" descr="mod.pdf">
            <a:extLst>
              <a:ext uri="{FF2B5EF4-FFF2-40B4-BE49-F238E27FC236}">
                <a16:creationId xmlns:a16="http://schemas.microsoft.com/office/drawing/2014/main" id="{583D12D5-C363-9E42-ACFC-AE28BDFF93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92198"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6" name="Picture 35" descr="17.pdf">
            <a:extLst>
              <a:ext uri="{FF2B5EF4-FFF2-40B4-BE49-F238E27FC236}">
                <a16:creationId xmlns:a16="http://schemas.microsoft.com/office/drawing/2014/main" id="{E655EF8F-0F8F-1045-8D44-03B6EDF431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7" name="Picture 36" descr="3^13_=12.pdf">
            <a:extLst>
              <a:ext uri="{FF2B5EF4-FFF2-40B4-BE49-F238E27FC236}">
                <a16:creationId xmlns:a16="http://schemas.microsoft.com/office/drawing/2014/main" id="{C668C262-A56F-4442-9BD0-2A4C49F217C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69344" y="3436938"/>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8" name="Picture 37" descr="3^15_=6.pdf">
            <a:extLst>
              <a:ext uri="{FF2B5EF4-FFF2-40B4-BE49-F238E27FC236}">
                <a16:creationId xmlns:a16="http://schemas.microsoft.com/office/drawing/2014/main" id="{33D929CD-26DF-7340-8B8E-5669709F79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615" y="3436938"/>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9" name="Picture 38" descr="17.pdf">
            <a:extLst>
              <a:ext uri="{FF2B5EF4-FFF2-40B4-BE49-F238E27FC236}">
                <a16:creationId xmlns:a16="http://schemas.microsoft.com/office/drawing/2014/main" id="{83836390-F08B-C94E-8D6C-F47B98E1E6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2354" y="3436938"/>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0" name="Picture 39" descr="mod.pdf">
            <a:extLst>
              <a:ext uri="{FF2B5EF4-FFF2-40B4-BE49-F238E27FC236}">
                <a16:creationId xmlns:a16="http://schemas.microsoft.com/office/drawing/2014/main" id="{35A25109-8FB7-6940-8203-91236800A1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136" y="3458104"/>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2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2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2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2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2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1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2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2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2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20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normAutofit fontScale="92500" lnSpcReduction="10000"/>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425235" y="3482946"/>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449191" y="3606237"/>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449191" y="3927733"/>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Functions(optional)</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86536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(our Create Task example is an implementation of this </a:t>
            </a:r>
            <a:r>
              <a:rPr lang="en-US" altLang="en-US" sz="1833" dirty="0" err="1">
                <a:latin typeface="Tahoma" panose="020B0604030504040204" pitchFamily="34" charset="0"/>
                <a:ea typeface="ＭＳ Ｐゴシック" panose="020B0600070205080204" pitchFamily="34" charset="-128"/>
              </a:rPr>
              <a:t>ciper</a:t>
            </a:r>
            <a:r>
              <a:rPr lang="en-US" altLang="en-US" sz="1833" dirty="0">
                <a:latin typeface="Tahoma" panose="020B0604030504040204" pitchFamily="34" charset="0"/>
                <a:ea typeface="ＭＳ Ｐゴシック" panose="020B0600070205080204" pitchFamily="34" charset="-128"/>
              </a:rPr>
              <a:t>).</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Cryptocurrency(optional)</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altcoins.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Watch(optional):</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Enigma(optional)</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Enigma(optional)</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DES(optional)</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AES(optional)</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normAutofit fontScale="92500" lnSpcReduction="10000"/>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7231</TotalTime>
  <Words>3638</Words>
  <Application>Microsoft Macintosh PowerPoint</Application>
  <PresentationFormat>On-screen Show (16:10)</PresentationFormat>
  <Paragraphs>569</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Cryptography</vt:lpstr>
      <vt:lpstr>Cryptography</vt:lpstr>
      <vt:lpstr>Substitution Cipher</vt:lpstr>
      <vt:lpstr>Enigma(optional)</vt:lpstr>
      <vt:lpstr>PowerPoint Presentation</vt:lpstr>
      <vt:lpstr>The Enigma(optional)</vt:lpstr>
      <vt:lpstr>DES(optional)</vt:lpstr>
      <vt:lpstr>AES(optional)</vt:lpstr>
      <vt:lpstr>Symmetric Encryption</vt:lpstr>
      <vt:lpstr>Key Exchange</vt:lpstr>
      <vt:lpstr>Key Exchange</vt:lpstr>
      <vt:lpstr>Key Exchange(colors)</vt:lpstr>
      <vt:lpstr>Key Exchange(colors)</vt:lpstr>
      <vt:lpstr>Key Exchange(colors)</vt:lpstr>
      <vt:lpstr>Diffie-Helman</vt:lpstr>
      <vt:lpstr>Diffie-Helman</vt:lpstr>
      <vt:lpstr>Diffie-Helman Key Exchange</vt:lpstr>
      <vt:lpstr>An Example</vt:lpstr>
      <vt:lpstr>Diffie-Helman</vt:lpstr>
      <vt:lpstr>Asymmetric Encryption</vt:lpstr>
      <vt:lpstr>PowerPoint Presentation</vt:lpstr>
      <vt:lpstr>PowerPoint Presentation</vt:lpstr>
      <vt:lpstr>PowerPoint Presentation</vt:lpstr>
      <vt:lpstr>Digital Signatures</vt:lpstr>
      <vt:lpstr>Hash Functions</vt:lpstr>
      <vt:lpstr>Properties of Hash Functions(optional)</vt:lpstr>
      <vt:lpstr>Digital Signature</vt:lpstr>
      <vt:lpstr>Digital Signatures</vt:lpstr>
      <vt:lpstr>How HTTPS Work(optional)</vt:lpstr>
      <vt:lpstr>How HTTPS Work(optional)</vt:lpstr>
      <vt:lpstr>How HTTPS Work(optional)</vt:lpstr>
      <vt:lpstr>Cryptocurrency(optional)</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2022-03-31T13:45:34Z</dcterms:modified>
</cp:coreProperties>
</file>